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sldIdLst>
    <p:sldId id="256" r:id="rId16"/>
  </p:sldIdLst>
  <p:sldSz cx="9144000" cy="6858000" type="screen4x3"/>
  <p:notesSz cx="7023100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10" Type="http://schemas.openxmlformats.org/officeDocument/2006/relationships/slideMaster" Target="slideMasters/slideMaster10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13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Título"/>
          <p:cNvSpPr txBox="1">
            <a:spLocks/>
          </p:cNvSpPr>
          <p:nvPr/>
        </p:nvSpPr>
        <p:spPr>
          <a:xfrm>
            <a:off x="1657350" y="43480"/>
            <a:ext cx="6724650" cy="416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dirty="0">
                <a:solidFill>
                  <a:schemeClr val="bg1"/>
                </a:solidFill>
                <a:cs typeface="Calibri" panose="020F0502020204030204" pitchFamily="34" charset="0"/>
              </a:rPr>
              <a:t>CUADRO NOMBRAMIENTO EFECTOS MARZO </a:t>
            </a:r>
            <a:r>
              <a:rPr lang="es-MX" sz="2400" dirty="0">
                <a:solidFill>
                  <a:schemeClr val="bg1"/>
                </a:solidFill>
                <a:cs typeface="Calibri" panose="020F0502020204030204" pitchFamily="34" charset="0"/>
              </a:rPr>
              <a:t>2021</a:t>
            </a:r>
            <a:endParaRPr lang="es-MX" sz="20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sp>
        <p:nvSpPr>
          <p:cNvPr id="8" name="3 CuadroTexto">
            <a:extLst>
              <a:ext uri="{FF2B5EF4-FFF2-40B4-BE49-F238E27FC236}">
                <a16:creationId xmlns:a16="http://schemas.microsoft.com/office/drawing/2014/main" id="{EFB232E6-563C-4BC3-846A-2B92D8A25734}"/>
              </a:ext>
            </a:extLst>
          </p:cNvPr>
          <p:cNvSpPr txBox="1"/>
          <p:nvPr/>
        </p:nvSpPr>
        <p:spPr>
          <a:xfrm>
            <a:off x="704927" y="739589"/>
            <a:ext cx="7473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/>
              <a:t>Este cuadro muestra los pensionados a partir del 01 de Marzo con un ingreso mayor a 50,000 pesos mensuales. </a:t>
            </a:r>
          </a:p>
        </p:txBody>
      </p:sp>
      <p:sp>
        <p:nvSpPr>
          <p:cNvPr id="9" name="Marcador de número de diapositiva 2"/>
          <p:cNvSpPr>
            <a:spLocks noGrp="1"/>
          </p:cNvSpPr>
          <p:nvPr>
            <p:ph type="sldNum" sz="quarter" idx="4294967295"/>
          </p:nvPr>
        </p:nvSpPr>
        <p:spPr>
          <a:xfrm>
            <a:off x="8178084" y="6336406"/>
            <a:ext cx="566671" cy="385069"/>
          </a:xfrm>
          <a:prstGeom prst="rect">
            <a:avLst/>
          </a:prstGeo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3.1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3" y="2348880"/>
            <a:ext cx="8856984" cy="1866729"/>
          </a:xfrm>
          <a:prstGeom prst="rect">
            <a:avLst/>
          </a:prstGeom>
        </p:spPr>
      </p:pic>
      <p:sp>
        <p:nvSpPr>
          <p:cNvPr id="7" name="Marcador de pie de página 2">
            <a:extLst>
              <a:ext uri="{FF2B5EF4-FFF2-40B4-BE49-F238E27FC236}">
                <a16:creationId xmlns:a16="http://schemas.microsoft.com/office/drawing/2014/main" id="{937E01DF-9978-4238-801C-E75B7ABA25AB}"/>
              </a:ext>
            </a:extLst>
          </p:cNvPr>
          <p:cNvSpPr txBox="1">
            <a:spLocks/>
          </p:cNvSpPr>
          <p:nvPr/>
        </p:nvSpPr>
        <p:spPr>
          <a:xfrm>
            <a:off x="2947737" y="6412665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Sesión Ordinaria 02/2021 del 26 de Febrero de 2021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7</TotalTime>
  <Words>35</Words>
  <Application>Microsoft Office PowerPoint</Application>
  <PresentationFormat>Presentación en pantalla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1</vt:i4>
      </vt:variant>
    </vt:vector>
  </HeadingPairs>
  <TitlesOfParts>
    <vt:vector size="20" baseType="lpstr">
      <vt:lpstr>Arial</vt:lpstr>
      <vt:lpstr>Calibri</vt:lpstr>
      <vt:lpstr>Candara</vt:lpstr>
      <vt:lpstr>Century Gothic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12</cp:revision>
  <cp:lastPrinted>2021-03-04T16:59:13Z</cp:lastPrinted>
  <dcterms:created xsi:type="dcterms:W3CDTF">2020-08-21T21:22:36Z</dcterms:created>
  <dcterms:modified xsi:type="dcterms:W3CDTF">2021-03-04T16:59:15Z</dcterms:modified>
</cp:coreProperties>
</file>